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sldIdLst>
    <p:sldId id="271" r:id="rId2"/>
  </p:sldIdLst>
  <p:sldSz cx="7775575" cy="10907713"/>
  <p:notesSz cx="6858000" cy="994568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7FF"/>
    <a:srgbClr val="FFF7E1"/>
    <a:srgbClr val="F098DF"/>
    <a:srgbClr val="FA6850"/>
    <a:srgbClr val="8E5414"/>
    <a:srgbClr val="FBDD03"/>
    <a:srgbClr val="FF9900"/>
    <a:srgbClr val="7D3A11"/>
    <a:srgbClr val="45190B"/>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164" autoAdjust="0"/>
  </p:normalViewPr>
  <p:slideViewPr>
    <p:cSldViewPr snapToGrid="0">
      <p:cViewPr varScale="1">
        <p:scale>
          <a:sx n="57" d="100"/>
          <a:sy n="57" d="100"/>
        </p:scale>
        <p:origin x="3150" y="114"/>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1"/>
          </a:xfrm>
          <a:prstGeom prst="rect">
            <a:avLst/>
          </a:prstGeom>
        </p:spPr>
        <p:txBody>
          <a:bodyPr vert="horz" lIns="91897" tIns="45949" rIns="91897" bIns="4594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4" y="0"/>
            <a:ext cx="2971800" cy="499011"/>
          </a:xfrm>
          <a:prstGeom prst="rect">
            <a:avLst/>
          </a:prstGeom>
        </p:spPr>
        <p:txBody>
          <a:bodyPr vert="horz" lIns="91897" tIns="45949" rIns="91897" bIns="45949" rtlCol="0"/>
          <a:lstStyle>
            <a:lvl1pPr algn="r">
              <a:defRPr sz="1200"/>
            </a:lvl1pPr>
          </a:lstStyle>
          <a:p>
            <a:fld id="{70F99883-74AE-4A2C-81B7-5B86A08198C0}" type="datetimeFigureOut">
              <a:rPr kumimoji="1" lang="ja-JP" altLang="en-US" smtClean="0"/>
              <a:t>2020/1/17</a:t>
            </a:fld>
            <a:endParaRPr kumimoji="1" lang="ja-JP" altLang="en-US"/>
          </a:p>
        </p:txBody>
      </p:sp>
      <p:sp>
        <p:nvSpPr>
          <p:cNvPr id="4" name="スライド イメージ プレースホルダー 3"/>
          <p:cNvSpPr>
            <a:spLocks noGrp="1" noRot="1" noChangeAspect="1"/>
          </p:cNvSpPr>
          <p:nvPr>
            <p:ph type="sldImg" idx="2"/>
          </p:nvPr>
        </p:nvSpPr>
        <p:spPr>
          <a:xfrm>
            <a:off x="2232025" y="1243013"/>
            <a:ext cx="2393950" cy="3357562"/>
          </a:xfrm>
          <a:prstGeom prst="rect">
            <a:avLst/>
          </a:prstGeom>
          <a:noFill/>
          <a:ln w="12700">
            <a:solidFill>
              <a:prstClr val="black"/>
            </a:solidFill>
          </a:ln>
        </p:spPr>
        <p:txBody>
          <a:bodyPr vert="horz" lIns="91897" tIns="45949" rIns="91897" bIns="45949" rtlCol="0" anchor="ctr"/>
          <a:lstStyle/>
          <a:p>
            <a:endParaRPr lang="ja-JP" altLang="en-US"/>
          </a:p>
        </p:txBody>
      </p:sp>
      <p:sp>
        <p:nvSpPr>
          <p:cNvPr id="5" name="ノート プレースホルダー 4"/>
          <p:cNvSpPr>
            <a:spLocks noGrp="1"/>
          </p:cNvSpPr>
          <p:nvPr>
            <p:ph type="body" sz="quarter" idx="3"/>
          </p:nvPr>
        </p:nvSpPr>
        <p:spPr>
          <a:xfrm>
            <a:off x="685800" y="4786363"/>
            <a:ext cx="5486400" cy="3916114"/>
          </a:xfrm>
          <a:prstGeom prst="rect">
            <a:avLst/>
          </a:prstGeom>
        </p:spPr>
        <p:txBody>
          <a:bodyPr vert="horz" lIns="91897" tIns="45949" rIns="91897" bIns="459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6679"/>
            <a:ext cx="2971800" cy="499010"/>
          </a:xfrm>
          <a:prstGeom prst="rect">
            <a:avLst/>
          </a:prstGeom>
        </p:spPr>
        <p:txBody>
          <a:bodyPr vert="horz" lIns="91897" tIns="45949" rIns="91897" bIns="459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4" y="9446679"/>
            <a:ext cx="2971800" cy="499010"/>
          </a:xfrm>
          <a:prstGeom prst="rect">
            <a:avLst/>
          </a:prstGeom>
        </p:spPr>
        <p:txBody>
          <a:bodyPr vert="horz" lIns="91897" tIns="45949" rIns="91897" bIns="45949" rtlCol="0" anchor="b"/>
          <a:lstStyle>
            <a:lvl1pPr algn="r">
              <a:defRPr sz="12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1587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55172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482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0488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0144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7521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0126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25992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137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902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4430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smtClean="0"/>
              <a:t>1/17/2020</a:t>
            </a:fld>
            <a:endParaRPr lang="en-US" dirty="0"/>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sv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7">
            <a:extLst>
              <a:ext uri="{FF2B5EF4-FFF2-40B4-BE49-F238E27FC236}">
                <a16:creationId xmlns:a16="http://schemas.microsoft.com/office/drawing/2014/main" id="{C36EF57A-9A7C-40A4-A65C-1C2ED1F16A4D}"/>
              </a:ext>
            </a:extLst>
          </p:cNvPr>
          <p:cNvSpPr/>
          <p:nvPr/>
        </p:nvSpPr>
        <p:spPr>
          <a:xfrm>
            <a:off x="-1" y="-61267"/>
            <a:ext cx="7775576" cy="10968980"/>
          </a:xfrm>
          <a:prstGeom prst="rect">
            <a:avLst/>
          </a:prstGeom>
          <a:solidFill>
            <a:srgbClr val="FFFF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a:extLst>
              <a:ext uri="{FF2B5EF4-FFF2-40B4-BE49-F238E27FC236}">
                <a16:creationId xmlns:a16="http://schemas.microsoft.com/office/drawing/2014/main" id="{3AECBCAE-9531-469F-A8A0-C3E645733DFB}"/>
              </a:ext>
            </a:extLst>
          </p:cNvPr>
          <p:cNvSpPr/>
          <p:nvPr/>
        </p:nvSpPr>
        <p:spPr>
          <a:xfrm>
            <a:off x="3822932" y="6194318"/>
            <a:ext cx="3654568" cy="2733244"/>
          </a:xfrm>
          <a:prstGeom prst="rect">
            <a:avLst/>
          </a:prstGeom>
          <a:solidFill>
            <a:schemeClr val="accent4">
              <a:lumMod val="20000"/>
              <a:lumOff val="80000"/>
              <a:alpha val="70000"/>
            </a:schemeClr>
          </a:solidFill>
          <a:ln>
            <a:solidFill>
              <a:schemeClr val="accent1">
                <a:shade val="50000"/>
              </a:schemeClr>
            </a:solidFill>
            <a:prstDash val="sysDash"/>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0" b="1" dirty="0"/>
          </a:p>
          <a:p>
            <a:pPr>
              <a:lnSpc>
                <a:spcPts val="2500"/>
              </a:lnSpc>
            </a:pPr>
            <a:r>
              <a:rPr lang="en-US" altLang="ja-JP" sz="1400" b="1" dirty="0">
                <a:solidFill>
                  <a:srgbClr val="002060"/>
                </a:solidFill>
                <a:latin typeface="AR P丸ゴシック体M" panose="020B0600010101010101" pitchFamily="50" charset="-128"/>
                <a:ea typeface="AR P丸ゴシック体M" panose="020B0600010101010101" pitchFamily="50" charset="-128"/>
              </a:rPr>
              <a:t> </a:t>
            </a:r>
            <a:r>
              <a:rPr lang="ja-JP" altLang="ja-JP" sz="1600" b="1" dirty="0">
                <a:solidFill>
                  <a:srgbClr val="002060"/>
                </a:solidFill>
                <a:latin typeface="AR P丸ゴシック体M" panose="020B0600010101010101" pitchFamily="50" charset="-128"/>
                <a:ea typeface="AR P丸ゴシック体M" panose="020B0600010101010101" pitchFamily="50" charset="-128"/>
              </a:rPr>
              <a:t>私たちは、大会に出場しているほか地域イベントへ参加するなどの活動をしています。</a:t>
            </a:r>
            <a:r>
              <a:rPr lang="ja-JP" altLang="en-US" sz="1600" b="1" dirty="0">
                <a:solidFill>
                  <a:srgbClr val="002060"/>
                </a:solidFill>
                <a:latin typeface="AR P丸ゴシック体M" panose="020B0600010101010101" pitchFamily="50" charset="-128"/>
                <a:ea typeface="AR P丸ゴシック体M" panose="020B0600010101010101" pitchFamily="50" charset="-128"/>
              </a:rPr>
              <a:t> </a:t>
            </a:r>
            <a:endParaRPr lang="en-US" altLang="ja-JP" sz="1600" b="1" dirty="0">
              <a:solidFill>
                <a:srgbClr val="002060"/>
              </a:solidFill>
              <a:latin typeface="AR P丸ゴシック体M" panose="020B0600010101010101" pitchFamily="50" charset="-128"/>
              <a:ea typeface="AR P丸ゴシック体M" panose="020B0600010101010101" pitchFamily="50" charset="-128"/>
            </a:endParaRPr>
          </a:p>
          <a:p>
            <a:pPr>
              <a:lnSpc>
                <a:spcPts val="2500"/>
              </a:lnSpc>
            </a:pPr>
            <a:r>
              <a:rPr lang="ja-JP" altLang="en-US" sz="1600" b="1" dirty="0">
                <a:solidFill>
                  <a:srgbClr val="002060"/>
                </a:solidFill>
                <a:latin typeface="AR P丸ゴシック体M" panose="020B0600010101010101" pitchFamily="50" charset="-128"/>
                <a:ea typeface="AR P丸ゴシック体M" panose="020B0600010101010101" pitchFamily="50" charset="-128"/>
              </a:rPr>
              <a:t>★ ２０１</a:t>
            </a:r>
            <a:r>
              <a:rPr lang="en-US" altLang="ja-JP" sz="1600" b="1" dirty="0">
                <a:solidFill>
                  <a:srgbClr val="002060"/>
                </a:solidFill>
                <a:latin typeface="AR P丸ゴシック体M" panose="020B0600010101010101" pitchFamily="50" charset="-128"/>
                <a:ea typeface="AR P丸ゴシック体M" panose="020B0600010101010101" pitchFamily="50" charset="-128"/>
              </a:rPr>
              <a:t>9</a:t>
            </a:r>
            <a:r>
              <a:rPr lang="ja-JP" altLang="en-US" sz="1600" b="1" dirty="0">
                <a:solidFill>
                  <a:srgbClr val="002060"/>
                </a:solidFill>
                <a:latin typeface="AR P丸ゴシック体M" panose="020B0600010101010101" pitchFamily="50" charset="-128"/>
                <a:ea typeface="AR P丸ゴシック体M" panose="020B0600010101010101" pitchFamily="50" charset="-128"/>
              </a:rPr>
              <a:t>年度実績・予定</a:t>
            </a:r>
            <a:endParaRPr lang="en-US" altLang="ja-JP" sz="1600" b="1" dirty="0">
              <a:solidFill>
                <a:srgbClr val="002060"/>
              </a:solidFill>
              <a:latin typeface="AR P丸ゴシック体M" panose="020B0600010101010101" pitchFamily="50" charset="-128"/>
              <a:ea typeface="AR P丸ゴシック体M" panose="020B0600010101010101" pitchFamily="50" charset="-128"/>
            </a:endParaRPr>
          </a:p>
          <a:p>
            <a:pPr>
              <a:lnSpc>
                <a:spcPts val="2500"/>
              </a:lnSpc>
            </a:pPr>
            <a:r>
              <a:rPr lang="ja-JP" altLang="en-US" sz="1600" b="1" dirty="0">
                <a:solidFill>
                  <a:srgbClr val="002060"/>
                </a:solidFill>
                <a:latin typeface="AR P丸ゴシック体M" panose="020B0600010101010101" pitchFamily="50" charset="-128"/>
                <a:ea typeface="AR P丸ゴシック体M" panose="020B0600010101010101" pitchFamily="50" charset="-128"/>
              </a:rPr>
              <a:t>１０月　久喜市内イベント参加</a:t>
            </a:r>
            <a:endParaRPr lang="en-US" altLang="ja-JP" sz="1600" b="1" dirty="0">
              <a:solidFill>
                <a:srgbClr val="002060"/>
              </a:solidFill>
              <a:latin typeface="AR P丸ゴシック体M" panose="020B0600010101010101" pitchFamily="50" charset="-128"/>
              <a:ea typeface="AR P丸ゴシック体M" panose="020B0600010101010101" pitchFamily="50" charset="-128"/>
            </a:endParaRPr>
          </a:p>
          <a:p>
            <a:pPr>
              <a:lnSpc>
                <a:spcPts val="2500"/>
              </a:lnSpc>
            </a:pPr>
            <a:r>
              <a:rPr lang="en-US" altLang="ja-JP" sz="1600" b="1" dirty="0">
                <a:solidFill>
                  <a:srgbClr val="002060"/>
                </a:solidFill>
                <a:latin typeface="AR P丸ゴシック体M" panose="020B0600010101010101" pitchFamily="50" charset="-128"/>
                <a:ea typeface="AR P丸ゴシック体M" panose="020B0600010101010101" pitchFamily="50" charset="-128"/>
              </a:rPr>
              <a:t>12</a:t>
            </a:r>
            <a:r>
              <a:rPr lang="ja-JP" altLang="en-US" sz="1600" b="1" dirty="0">
                <a:solidFill>
                  <a:srgbClr val="002060"/>
                </a:solidFill>
                <a:latin typeface="AR P丸ゴシック体M" panose="020B0600010101010101" pitchFamily="50" charset="-128"/>
                <a:ea typeface="AR P丸ゴシック体M" panose="020B0600010101010101" pitchFamily="50" charset="-128"/>
              </a:rPr>
              <a:t>月　</a:t>
            </a:r>
            <a:r>
              <a:rPr lang="en-US" altLang="ja-JP" sz="1600" b="1" dirty="0">
                <a:solidFill>
                  <a:srgbClr val="002060"/>
                </a:solidFill>
                <a:latin typeface="AR P丸ゴシック体M" panose="020B0600010101010101" pitchFamily="50" charset="-128"/>
                <a:ea typeface="AR P丸ゴシック体M" panose="020B0600010101010101" pitchFamily="50" charset="-128"/>
              </a:rPr>
              <a:t>dance </a:t>
            </a:r>
            <a:r>
              <a:rPr lang="en-US" altLang="ja-JP" sz="1600" b="1" dirty="0" err="1">
                <a:solidFill>
                  <a:srgbClr val="002060"/>
                </a:solidFill>
                <a:latin typeface="AR P丸ゴシック体M" panose="020B0600010101010101" pitchFamily="50" charset="-128"/>
                <a:ea typeface="AR P丸ゴシック体M" panose="020B0600010101010101" pitchFamily="50" charset="-128"/>
              </a:rPr>
              <a:t>japann</a:t>
            </a:r>
            <a:r>
              <a:rPr lang="en-US" altLang="ja-JP" sz="1600" b="1" dirty="0">
                <a:solidFill>
                  <a:srgbClr val="002060"/>
                </a:solidFill>
                <a:latin typeface="AR P丸ゴシック体M" panose="020B0600010101010101" pitchFamily="50" charset="-128"/>
                <a:ea typeface="AR P丸ゴシック体M" panose="020B0600010101010101" pitchFamily="50" charset="-128"/>
              </a:rPr>
              <a:t> </a:t>
            </a:r>
            <a:r>
              <a:rPr lang="ja-JP" altLang="en-US" sz="1600" b="1" dirty="0">
                <a:solidFill>
                  <a:srgbClr val="002060"/>
                </a:solidFill>
                <a:latin typeface="AR P丸ゴシック体M" panose="020B0600010101010101" pitchFamily="50" charset="-128"/>
                <a:ea typeface="AR P丸ゴシック体M" panose="020B0600010101010101" pitchFamily="50" charset="-128"/>
              </a:rPr>
              <a:t>大会出場</a:t>
            </a:r>
            <a:endParaRPr lang="en-US" altLang="ja-JP" sz="1600" b="1" dirty="0">
              <a:solidFill>
                <a:srgbClr val="002060"/>
              </a:solidFill>
              <a:latin typeface="AR P丸ゴシック体M" panose="020B0600010101010101" pitchFamily="50" charset="-128"/>
              <a:ea typeface="AR P丸ゴシック体M" panose="020B0600010101010101" pitchFamily="50" charset="-128"/>
            </a:endParaRPr>
          </a:p>
          <a:p>
            <a:pPr>
              <a:lnSpc>
                <a:spcPts val="2500"/>
              </a:lnSpc>
            </a:pPr>
            <a:r>
              <a:rPr lang="en-US" altLang="ja-JP" sz="1600" b="1" dirty="0">
                <a:solidFill>
                  <a:srgbClr val="002060"/>
                </a:solidFill>
                <a:latin typeface="AR P丸ゴシック体M" panose="020B0600010101010101" pitchFamily="50" charset="-128"/>
                <a:ea typeface="AR P丸ゴシック体M" panose="020B0600010101010101" pitchFamily="50" charset="-128"/>
              </a:rPr>
              <a:t> 2</a:t>
            </a:r>
            <a:r>
              <a:rPr lang="ja-JP" altLang="en-US" sz="1600" b="1" dirty="0">
                <a:solidFill>
                  <a:srgbClr val="002060"/>
                </a:solidFill>
                <a:latin typeface="AR P丸ゴシック体M" panose="020B0600010101010101" pitchFamily="50" charset="-128"/>
                <a:ea typeface="AR P丸ゴシック体M" panose="020B0600010101010101" pitchFamily="50" charset="-128"/>
              </a:rPr>
              <a:t>月　</a:t>
            </a:r>
            <a:r>
              <a:rPr lang="en-US" altLang="ja-JP" sz="1600" b="1" dirty="0">
                <a:solidFill>
                  <a:srgbClr val="002060"/>
                </a:solidFill>
                <a:latin typeface="AR P丸ゴシック体M" panose="020B0600010101010101" pitchFamily="50" charset="-128"/>
                <a:ea typeface="AR P丸ゴシック体M" panose="020B0600010101010101" pitchFamily="50" charset="-128"/>
              </a:rPr>
              <a:t>USA</a:t>
            </a:r>
            <a:r>
              <a:rPr lang="ja-JP" altLang="en-US" sz="1600" b="1" dirty="0">
                <a:solidFill>
                  <a:srgbClr val="002060"/>
                </a:solidFill>
                <a:latin typeface="AR P丸ゴシック体M" panose="020B0600010101010101" pitchFamily="50" charset="-128"/>
                <a:ea typeface="AR P丸ゴシック体M" panose="020B0600010101010101" pitchFamily="50" charset="-128"/>
              </a:rPr>
              <a:t> </a:t>
            </a:r>
            <a:r>
              <a:rPr lang="en-US" altLang="ja-JP" sz="1600" b="1" dirty="0">
                <a:solidFill>
                  <a:srgbClr val="002060"/>
                </a:solidFill>
                <a:latin typeface="AR P丸ゴシック体M" panose="020B0600010101010101" pitchFamily="50" charset="-128"/>
                <a:ea typeface="AR P丸ゴシック体M" panose="020B0600010101010101" pitchFamily="50" charset="-128"/>
              </a:rPr>
              <a:t>Regionals</a:t>
            </a:r>
            <a:r>
              <a:rPr lang="ja-JP" altLang="en-US" sz="1600" b="1" dirty="0">
                <a:solidFill>
                  <a:srgbClr val="002060"/>
                </a:solidFill>
                <a:latin typeface="AR P丸ゴシック体M" panose="020B0600010101010101" pitchFamily="50" charset="-128"/>
                <a:ea typeface="AR P丸ゴシック体M" panose="020B0600010101010101" pitchFamily="50" charset="-128"/>
              </a:rPr>
              <a:t>　千葉大会出場</a:t>
            </a:r>
          </a:p>
          <a:p>
            <a:pPr>
              <a:lnSpc>
                <a:spcPts val="2500"/>
              </a:lnSpc>
            </a:pPr>
            <a:r>
              <a:rPr lang="ja-JP" altLang="en-US" dirty="0"/>
              <a:t>　　　　</a:t>
            </a:r>
            <a:endParaRPr lang="ja-JP" altLang="ja-JP" dirty="0"/>
          </a:p>
        </p:txBody>
      </p:sp>
      <p:sp>
        <p:nvSpPr>
          <p:cNvPr id="82" name="正方形/長方形 81">
            <a:extLst>
              <a:ext uri="{FF2B5EF4-FFF2-40B4-BE49-F238E27FC236}">
                <a16:creationId xmlns:a16="http://schemas.microsoft.com/office/drawing/2014/main" id="{5F80DE31-FC97-419B-9521-5B96D981DC4A}"/>
              </a:ext>
            </a:extLst>
          </p:cNvPr>
          <p:cNvSpPr/>
          <p:nvPr/>
        </p:nvSpPr>
        <p:spPr>
          <a:xfrm>
            <a:off x="-1" y="9025852"/>
            <a:ext cx="7785161" cy="1881861"/>
          </a:xfrm>
          <a:prstGeom prst="rect">
            <a:avLst/>
          </a:prstGeom>
          <a:solidFill>
            <a:srgbClr val="FFFF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 name="Picture 4" descr="白岡スポーツクラブ">
            <a:extLst>
              <a:ext uri="{FF2B5EF4-FFF2-40B4-BE49-F238E27FC236}">
                <a16:creationId xmlns:a16="http://schemas.microsoft.com/office/drawing/2014/main" id="{B4C49735-06FB-481E-98F3-7998802DD2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044" y="9183768"/>
            <a:ext cx="7271456" cy="1424063"/>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30D281A1-5F59-44FA-8D31-84EFFCC945F1}"/>
              </a:ext>
            </a:extLst>
          </p:cNvPr>
          <p:cNvSpPr/>
          <p:nvPr/>
        </p:nvSpPr>
        <p:spPr>
          <a:xfrm>
            <a:off x="3100569" y="10252292"/>
            <a:ext cx="4514224" cy="446276"/>
          </a:xfrm>
          <a:prstGeom prst="rect">
            <a:avLst/>
          </a:prstGeom>
        </p:spPr>
        <p:txBody>
          <a:bodyPr wrap="square">
            <a:spAutoFit/>
          </a:bodyPr>
          <a:lstStyle/>
          <a:p>
            <a:pPr algn="ctr"/>
            <a:r>
              <a:rPr lang="en-US" altLang="ja-JP" sz="2300" b="1" dirty="0">
                <a:solidFill>
                  <a:schemeClr val="tx2">
                    <a:lumMod val="50000"/>
                  </a:schemeClr>
                </a:solidFill>
                <a:latin typeface="+mj-lt"/>
                <a:ea typeface="メイリオ" panose="020B0604030504040204" pitchFamily="50" charset="-128"/>
              </a:rPr>
              <a:t>http://www.shiraokasc.com/</a:t>
            </a:r>
            <a:r>
              <a:rPr lang="ja-JP" altLang="en-US" sz="2300" b="1" dirty="0">
                <a:solidFill>
                  <a:schemeClr val="tx2">
                    <a:lumMod val="50000"/>
                  </a:schemeClr>
                </a:solidFill>
                <a:latin typeface="+mj-lt"/>
                <a:ea typeface="メイリオ" panose="020B0604030504040204" pitchFamily="50" charset="-128"/>
              </a:rPr>
              <a:t>　</a:t>
            </a:r>
            <a:endParaRPr lang="en-US" altLang="ja-JP" sz="2300" b="1" dirty="0">
              <a:solidFill>
                <a:schemeClr val="tx2">
                  <a:lumMod val="50000"/>
                </a:schemeClr>
              </a:solidFill>
              <a:latin typeface="+mj-lt"/>
              <a:ea typeface="メイリオ" panose="020B0604030504040204" pitchFamily="50" charset="-128"/>
            </a:endParaRPr>
          </a:p>
        </p:txBody>
      </p:sp>
      <p:sp>
        <p:nvSpPr>
          <p:cNvPr id="55" name="正方形/長方形 54">
            <a:extLst>
              <a:ext uri="{FF2B5EF4-FFF2-40B4-BE49-F238E27FC236}">
                <a16:creationId xmlns:a16="http://schemas.microsoft.com/office/drawing/2014/main" id="{DCAE02F5-D3A9-41C0-BFF1-BD3E35B7DBDD}"/>
              </a:ext>
            </a:extLst>
          </p:cNvPr>
          <p:cNvSpPr/>
          <p:nvPr/>
        </p:nvSpPr>
        <p:spPr>
          <a:xfrm>
            <a:off x="1535116" y="-61267"/>
            <a:ext cx="4604737" cy="6159245"/>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a:extLst>
              <a:ext uri="{FF2B5EF4-FFF2-40B4-BE49-F238E27FC236}">
                <a16:creationId xmlns:a16="http://schemas.microsoft.com/office/drawing/2014/main" id="{42AD5431-F0A3-4668-B97F-AE7763BED7BC}"/>
              </a:ext>
            </a:extLst>
          </p:cNvPr>
          <p:cNvSpPr/>
          <p:nvPr/>
        </p:nvSpPr>
        <p:spPr>
          <a:xfrm>
            <a:off x="2178208" y="3924397"/>
            <a:ext cx="3429567" cy="1964457"/>
          </a:xfrm>
          <a:prstGeom prst="rect">
            <a:avLst/>
          </a:prstGeom>
          <a:solidFill>
            <a:schemeClr val="bg1"/>
          </a:solidFill>
          <a:ln>
            <a:no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BADE422B-17F1-44A2-A386-0152560185E5}"/>
              </a:ext>
            </a:extLst>
          </p:cNvPr>
          <p:cNvSpPr/>
          <p:nvPr/>
        </p:nvSpPr>
        <p:spPr>
          <a:xfrm>
            <a:off x="2120673" y="2054763"/>
            <a:ext cx="3953455" cy="861774"/>
          </a:xfrm>
          <a:prstGeom prst="rect">
            <a:avLst/>
          </a:prstGeom>
          <a:noFill/>
          <a:effectLst>
            <a:glow rad="228600">
              <a:schemeClr val="accent2">
                <a:satMod val="175000"/>
                <a:alpha val="40000"/>
              </a:schemeClr>
            </a:glow>
          </a:effectLst>
          <a:scene3d>
            <a:camera prst="orthographicFront">
              <a:rot lat="0" lon="0" rev="0"/>
            </a:camera>
            <a:lightRig rig="threePt" dir="t"/>
          </a:scene3d>
        </p:spPr>
        <p:txBody>
          <a:bodyPr wrap="none" lIns="91440" tIns="45720" rIns="91440" bIns="45720">
            <a:spAutoFit/>
          </a:bodyPr>
          <a:lstStyle/>
          <a:p>
            <a:pPr algn="ctr"/>
            <a:r>
              <a:rPr lang="en-US" altLang="ja-JP" sz="5000" b="1" dirty="0">
                <a:ln w="25400">
                  <a:solidFill>
                    <a:srgbClr val="7D3A11"/>
                  </a:solidFill>
                  <a:prstDash val="solid"/>
                </a:ln>
                <a:solidFill>
                  <a:srgbClr val="FFFF00"/>
                </a:solidFill>
                <a:effectLst>
                  <a:glow rad="139700">
                    <a:schemeClr val="accent2">
                      <a:satMod val="175000"/>
                      <a:alpha val="40000"/>
                    </a:schemeClr>
                  </a:glow>
                </a:effectLst>
              </a:rPr>
              <a:t>SPARK RUBY’S</a:t>
            </a:r>
            <a:endParaRPr lang="ja-JP" altLang="en-US" sz="5000" b="1" cap="none" spc="0" dirty="0">
              <a:ln w="25400">
                <a:solidFill>
                  <a:srgbClr val="7D3A11"/>
                </a:solidFill>
                <a:prstDash val="solid"/>
              </a:ln>
              <a:solidFill>
                <a:srgbClr val="FFFF00"/>
              </a:solidFill>
              <a:effectLst>
                <a:glow rad="139700">
                  <a:schemeClr val="accent2">
                    <a:satMod val="175000"/>
                    <a:alpha val="40000"/>
                  </a:schemeClr>
                </a:glow>
              </a:effectLst>
            </a:endParaRPr>
          </a:p>
        </p:txBody>
      </p:sp>
      <p:sp>
        <p:nvSpPr>
          <p:cNvPr id="4" name="テキスト ボックス 3">
            <a:extLst>
              <a:ext uri="{FF2B5EF4-FFF2-40B4-BE49-F238E27FC236}">
                <a16:creationId xmlns:a16="http://schemas.microsoft.com/office/drawing/2014/main" id="{DACAFDB4-A2D0-4CF0-8C4D-42C53EDE832E}"/>
              </a:ext>
            </a:extLst>
          </p:cNvPr>
          <p:cNvSpPr txBox="1"/>
          <p:nvPr/>
        </p:nvSpPr>
        <p:spPr>
          <a:xfrm>
            <a:off x="2689063" y="429104"/>
            <a:ext cx="3339850" cy="1048492"/>
          </a:xfrm>
          <a:prstGeom prst="rect">
            <a:avLst/>
          </a:prstGeom>
          <a:noFill/>
        </p:spPr>
        <p:txBody>
          <a:bodyPr wrap="square" rtlCol="0">
            <a:spAutoFit/>
          </a:bodyPr>
          <a:lstStyle/>
          <a:p>
            <a:pPr>
              <a:lnSpc>
                <a:spcPct val="150000"/>
              </a:lnSpc>
            </a:pPr>
            <a:r>
              <a:rPr lang="ja-JP" altLang="ja-JP" sz="2200" b="1" dirty="0">
                <a:solidFill>
                  <a:schemeClr val="bg1"/>
                </a:solidFill>
                <a:latin typeface="HG丸ｺﾞｼｯｸM-PRO" panose="020F0600000000000000" pitchFamily="50" charset="-128"/>
                <a:ea typeface="HG丸ｺﾞｼｯｸM-PRO" panose="020F0600000000000000" pitchFamily="50" charset="-128"/>
              </a:rPr>
              <a:t>私達と一緒にチアダンスをやってみませんか？</a:t>
            </a:r>
            <a:endParaRPr kumimoji="1" lang="ja-JP" altLang="en-US" sz="2200" b="1" dirty="0">
              <a:solidFill>
                <a:schemeClr val="bg1"/>
              </a:solidFill>
              <a:latin typeface="HG丸ｺﾞｼｯｸM-PRO" panose="020F0600000000000000" pitchFamily="50" charset="-128"/>
              <a:ea typeface="HG丸ｺﾞｼｯｸM-PRO" panose="020F0600000000000000" pitchFamily="50" charset="-128"/>
            </a:endParaRPr>
          </a:p>
        </p:txBody>
      </p:sp>
      <p:pic>
        <p:nvPicPr>
          <p:cNvPr id="21" name="図 20">
            <a:extLst>
              <a:ext uri="{FF2B5EF4-FFF2-40B4-BE49-F238E27FC236}">
                <a16:creationId xmlns:a16="http://schemas.microsoft.com/office/drawing/2014/main" id="{127A6AA6-DAFC-4E68-9024-70F24C053B8F}"/>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74801" y="253831"/>
            <a:ext cx="914262" cy="998399"/>
          </a:xfrm>
          <a:prstGeom prst="rect">
            <a:avLst/>
          </a:prstGeom>
        </p:spPr>
      </p:pic>
      <p:sp>
        <p:nvSpPr>
          <p:cNvPr id="5" name="正方形/長方形 4">
            <a:extLst>
              <a:ext uri="{FF2B5EF4-FFF2-40B4-BE49-F238E27FC236}">
                <a16:creationId xmlns:a16="http://schemas.microsoft.com/office/drawing/2014/main" id="{77F79194-4CFD-4DA3-B8EE-AE831261D2C4}"/>
              </a:ext>
            </a:extLst>
          </p:cNvPr>
          <p:cNvSpPr/>
          <p:nvPr/>
        </p:nvSpPr>
        <p:spPr>
          <a:xfrm>
            <a:off x="1774801" y="1681838"/>
            <a:ext cx="2456121" cy="461665"/>
          </a:xfrm>
          <a:prstGeom prst="rect">
            <a:avLst/>
          </a:prstGeom>
          <a:noFill/>
          <a:effectLst>
            <a:glow rad="228600">
              <a:schemeClr val="accent2">
                <a:satMod val="175000"/>
                <a:alpha val="40000"/>
              </a:schemeClr>
            </a:glow>
          </a:effectLst>
          <a:scene3d>
            <a:camera prst="orthographicFront">
              <a:rot lat="0" lon="0" rev="600000"/>
            </a:camera>
            <a:lightRig rig="threePt" dir="t"/>
          </a:scene3d>
        </p:spPr>
        <p:txBody>
          <a:bodyPr wrap="none" lIns="91440" tIns="45720" rIns="91440" bIns="45720">
            <a:spAutoFit/>
          </a:bodyPr>
          <a:lstStyle/>
          <a:p>
            <a:pPr algn="ctr"/>
            <a:r>
              <a:rPr lang="ja-JP" altLang="en-US" sz="2400" b="1" cap="none" spc="0" dirty="0">
                <a:ln w="25400">
                  <a:solidFill>
                    <a:srgbClr val="7D3A11"/>
                  </a:solidFill>
                  <a:prstDash val="solid"/>
                </a:ln>
                <a:solidFill>
                  <a:srgbClr val="FFFF00"/>
                </a:solidFill>
                <a:effectLst>
                  <a:glow rad="139700">
                    <a:schemeClr val="accent2">
                      <a:satMod val="175000"/>
                      <a:alpha val="40000"/>
                    </a:schemeClr>
                  </a:glow>
                </a:effectLst>
                <a:highlight>
                  <a:srgbClr val="FFFF00"/>
                </a:highlight>
              </a:rPr>
              <a:t>チアダンスチーム</a:t>
            </a:r>
          </a:p>
        </p:txBody>
      </p:sp>
      <p:sp>
        <p:nvSpPr>
          <p:cNvPr id="3" name="正方形/長方形 2">
            <a:extLst>
              <a:ext uri="{FF2B5EF4-FFF2-40B4-BE49-F238E27FC236}">
                <a16:creationId xmlns:a16="http://schemas.microsoft.com/office/drawing/2014/main" id="{4A12F0A2-3E7B-4362-A462-1CEAFCDB1FCD}"/>
              </a:ext>
            </a:extLst>
          </p:cNvPr>
          <p:cNvSpPr/>
          <p:nvPr/>
        </p:nvSpPr>
        <p:spPr>
          <a:xfrm>
            <a:off x="1584081" y="2868363"/>
            <a:ext cx="4555772" cy="707886"/>
          </a:xfrm>
          <a:prstGeom prst="rect">
            <a:avLst/>
          </a:prstGeom>
          <a:noFill/>
          <a:effectLst>
            <a:glow rad="228600">
              <a:schemeClr val="accent2">
                <a:satMod val="175000"/>
                <a:alpha val="40000"/>
              </a:schemeClr>
            </a:glow>
            <a:softEdge rad="12700"/>
          </a:effectLst>
          <a:scene3d>
            <a:camera prst="orthographicFront"/>
            <a:lightRig rig="threePt" dir="t"/>
          </a:scene3d>
          <a:sp3d>
            <a:bevelB/>
          </a:sp3d>
        </p:spPr>
        <p:txBody>
          <a:bodyPr wrap="square" lIns="91440" tIns="45720" rIns="91440" bIns="45720">
            <a:spAutoFit/>
          </a:bodyPr>
          <a:lstStyle/>
          <a:p>
            <a:pPr algn="ctr"/>
            <a:r>
              <a:rPr lang="ja-JP" altLang="en-US" sz="4000" b="1" dirty="0">
                <a:ln w="9525">
                  <a:solidFill>
                    <a:schemeClr val="bg1"/>
                  </a:solidFill>
                  <a:prstDash val="solid"/>
                </a:ln>
                <a:solidFill>
                  <a:srgbClr val="FFF7E1"/>
                </a:solidFill>
                <a:effectLst>
                  <a:outerShdw blurRad="12700" dist="38100" dir="2700000" algn="tl" rotWithShape="0">
                    <a:schemeClr val="bg1">
                      <a:lumMod val="50000"/>
                    </a:schemeClr>
                  </a:outerShdw>
                </a:effectLst>
                <a:latin typeface="AR P丸ゴシック体M" panose="020B0600010101010101" pitchFamily="50" charset="-128"/>
                <a:ea typeface="AR P丸ゴシック体M" panose="020B0600010101010101" pitchFamily="50" charset="-128"/>
              </a:rPr>
              <a:t>新規メンバー募集</a:t>
            </a:r>
            <a:endParaRPr lang="ja-JP" altLang="en-US" sz="4000" b="1" cap="none" spc="0" dirty="0">
              <a:ln w="9525">
                <a:solidFill>
                  <a:schemeClr val="bg1"/>
                </a:solidFill>
                <a:prstDash val="solid"/>
              </a:ln>
              <a:solidFill>
                <a:srgbClr val="FFF7E1"/>
              </a:solidFill>
              <a:effectLst>
                <a:outerShdw blurRad="12700" dist="38100" dir="2700000" algn="tl" rotWithShape="0">
                  <a:schemeClr val="bg1">
                    <a:lumMod val="50000"/>
                  </a:schemeClr>
                </a:outerShdw>
              </a:effectLst>
              <a:latin typeface="AR P丸ゴシック体M" panose="020B0600010101010101" pitchFamily="50" charset="-128"/>
              <a:ea typeface="AR P丸ゴシック体M" panose="020B0600010101010101" pitchFamily="50" charset="-128"/>
            </a:endParaRPr>
          </a:p>
        </p:txBody>
      </p:sp>
      <p:sp>
        <p:nvSpPr>
          <p:cNvPr id="79" name="正方形/長方形 78">
            <a:extLst>
              <a:ext uri="{FF2B5EF4-FFF2-40B4-BE49-F238E27FC236}">
                <a16:creationId xmlns:a16="http://schemas.microsoft.com/office/drawing/2014/main" id="{52D89E33-606C-46EB-9FA4-7C3DC39BDFF7}"/>
              </a:ext>
            </a:extLst>
          </p:cNvPr>
          <p:cNvSpPr/>
          <p:nvPr/>
        </p:nvSpPr>
        <p:spPr>
          <a:xfrm>
            <a:off x="294028" y="6181765"/>
            <a:ext cx="3370308" cy="2745797"/>
          </a:xfrm>
          <a:prstGeom prst="rect">
            <a:avLst/>
          </a:prstGeom>
          <a:solidFill>
            <a:schemeClr val="accent5">
              <a:lumMod val="50000"/>
            </a:schemeClr>
          </a:solidFill>
          <a:ln>
            <a:no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rPr>
              <a:t>はじめてのチアダンス体験会</a:t>
            </a:r>
            <a:endParaRPr lang="en-US" altLang="ja-JP" sz="1600" b="1" dirty="0">
              <a:solidFill>
                <a:schemeClr val="bg1"/>
              </a:solidFill>
            </a:endParaRPr>
          </a:p>
          <a:p>
            <a:pPr>
              <a:lnSpc>
                <a:spcPct val="150000"/>
              </a:lnSpc>
            </a:pPr>
            <a:r>
              <a:rPr lang="en-US" altLang="ja-JP" sz="1600" b="1" dirty="0">
                <a:solidFill>
                  <a:schemeClr val="bg1"/>
                </a:solidFill>
              </a:rPr>
              <a:t>【 </a:t>
            </a:r>
            <a:r>
              <a:rPr lang="ja-JP" altLang="en-US" sz="1600" b="1" dirty="0">
                <a:solidFill>
                  <a:schemeClr val="bg1"/>
                </a:solidFill>
              </a:rPr>
              <a:t>日 時</a:t>
            </a:r>
            <a:r>
              <a:rPr lang="en-US" altLang="ja-JP" sz="1600" b="1" dirty="0">
                <a:solidFill>
                  <a:schemeClr val="bg1"/>
                </a:solidFill>
              </a:rPr>
              <a:t>】</a:t>
            </a:r>
            <a:r>
              <a:rPr lang="ja-JP" altLang="en-US" sz="1600" b="1" dirty="0">
                <a:solidFill>
                  <a:schemeClr val="bg1"/>
                </a:solidFill>
              </a:rPr>
              <a:t>　</a:t>
            </a:r>
            <a:r>
              <a:rPr lang="en-US" altLang="ja-JP" sz="1600" b="1" dirty="0">
                <a:solidFill>
                  <a:schemeClr val="bg1"/>
                </a:solidFill>
              </a:rPr>
              <a:t>2</a:t>
            </a:r>
            <a:r>
              <a:rPr lang="ja-JP" altLang="en-US" sz="1600" b="1" dirty="0">
                <a:solidFill>
                  <a:schemeClr val="bg1"/>
                </a:solidFill>
              </a:rPr>
              <a:t>月</a:t>
            </a:r>
            <a:r>
              <a:rPr lang="en-US" altLang="ja-JP" sz="1600" b="1" dirty="0">
                <a:solidFill>
                  <a:schemeClr val="bg1"/>
                </a:solidFill>
              </a:rPr>
              <a:t>9</a:t>
            </a:r>
            <a:r>
              <a:rPr lang="ja-JP" altLang="en-US" sz="1600" b="1" dirty="0">
                <a:solidFill>
                  <a:schemeClr val="bg1"/>
                </a:solidFill>
              </a:rPr>
              <a:t>日（日）　</a:t>
            </a:r>
            <a:r>
              <a:rPr lang="en-US" altLang="ja-JP" sz="1600" b="1" dirty="0">
                <a:solidFill>
                  <a:schemeClr val="bg1"/>
                </a:solidFill>
              </a:rPr>
              <a:t>12</a:t>
            </a:r>
            <a:r>
              <a:rPr lang="ja-JP" altLang="en-US" sz="1600" b="1" dirty="0">
                <a:solidFill>
                  <a:schemeClr val="bg1"/>
                </a:solidFill>
              </a:rPr>
              <a:t>時～</a:t>
            </a:r>
            <a:r>
              <a:rPr lang="en-US" altLang="ja-JP" sz="1600" b="1" dirty="0">
                <a:solidFill>
                  <a:schemeClr val="bg1"/>
                </a:solidFill>
              </a:rPr>
              <a:t>13</a:t>
            </a:r>
            <a:r>
              <a:rPr lang="ja-JP" altLang="en-US" sz="1600" b="1" dirty="0">
                <a:solidFill>
                  <a:schemeClr val="bg1"/>
                </a:solidFill>
              </a:rPr>
              <a:t>時</a:t>
            </a:r>
            <a:endParaRPr lang="en-US" altLang="ja-JP" sz="1600" b="1" dirty="0">
              <a:solidFill>
                <a:schemeClr val="bg1"/>
              </a:solidFill>
            </a:endParaRPr>
          </a:p>
          <a:p>
            <a:pPr>
              <a:lnSpc>
                <a:spcPct val="150000"/>
              </a:lnSpc>
            </a:pPr>
            <a:r>
              <a:rPr lang="en-US" altLang="ja-JP" sz="1600" b="1" dirty="0">
                <a:solidFill>
                  <a:schemeClr val="bg1"/>
                </a:solidFill>
              </a:rPr>
              <a:t>【 </a:t>
            </a:r>
            <a:r>
              <a:rPr lang="ja-JP" altLang="en-US" sz="1600" b="1" dirty="0">
                <a:solidFill>
                  <a:schemeClr val="bg1"/>
                </a:solidFill>
              </a:rPr>
              <a:t>会場 </a:t>
            </a:r>
            <a:r>
              <a:rPr lang="en-US" altLang="ja-JP" sz="1600" b="1" dirty="0">
                <a:solidFill>
                  <a:schemeClr val="bg1"/>
                </a:solidFill>
              </a:rPr>
              <a:t>】</a:t>
            </a:r>
            <a:r>
              <a:rPr lang="ja-JP" altLang="en-US" sz="1600" b="1" dirty="0">
                <a:solidFill>
                  <a:schemeClr val="bg1"/>
                </a:solidFill>
              </a:rPr>
              <a:t>　白岡市生涯学習センター</a:t>
            </a:r>
            <a:endParaRPr lang="en-US" altLang="ja-JP" sz="1600" b="1" dirty="0">
              <a:solidFill>
                <a:schemeClr val="bg1"/>
              </a:solidFill>
            </a:endParaRPr>
          </a:p>
          <a:p>
            <a:pPr>
              <a:lnSpc>
                <a:spcPct val="150000"/>
              </a:lnSpc>
            </a:pPr>
            <a:r>
              <a:rPr lang="en-US" altLang="ja-JP" sz="1600" b="1" dirty="0">
                <a:solidFill>
                  <a:schemeClr val="bg1"/>
                </a:solidFill>
              </a:rPr>
              <a:t>【 </a:t>
            </a:r>
            <a:r>
              <a:rPr lang="ja-JP" altLang="en-US" sz="1600" b="1" dirty="0">
                <a:solidFill>
                  <a:schemeClr val="bg1"/>
                </a:solidFill>
              </a:rPr>
              <a:t>対象 </a:t>
            </a:r>
            <a:r>
              <a:rPr lang="en-US" altLang="ja-JP" sz="1600" b="1" dirty="0">
                <a:solidFill>
                  <a:schemeClr val="bg1"/>
                </a:solidFill>
              </a:rPr>
              <a:t>】</a:t>
            </a:r>
            <a:r>
              <a:rPr lang="ja-JP" altLang="en-US" sz="1600" b="1" dirty="0">
                <a:solidFill>
                  <a:schemeClr val="bg1"/>
                </a:solidFill>
              </a:rPr>
              <a:t>　年長者～小学校４年生</a:t>
            </a:r>
            <a:endParaRPr lang="en-US" altLang="ja-JP" sz="1600" b="1" dirty="0">
              <a:solidFill>
                <a:schemeClr val="bg1"/>
              </a:solidFill>
            </a:endParaRPr>
          </a:p>
          <a:p>
            <a:pPr>
              <a:lnSpc>
                <a:spcPct val="150000"/>
              </a:lnSpc>
            </a:pPr>
            <a:r>
              <a:rPr kumimoji="1" lang="en-US" altLang="ja-JP" sz="1600" b="1" dirty="0">
                <a:solidFill>
                  <a:schemeClr val="bg1"/>
                </a:solidFill>
              </a:rPr>
              <a:t>【 </a:t>
            </a:r>
            <a:r>
              <a:rPr kumimoji="1" lang="ja-JP" altLang="en-US" sz="1600" b="1" dirty="0">
                <a:solidFill>
                  <a:schemeClr val="bg1"/>
                </a:solidFill>
              </a:rPr>
              <a:t>持物</a:t>
            </a:r>
            <a:r>
              <a:rPr lang="ja-JP" altLang="en-US" sz="1600" b="1" dirty="0">
                <a:solidFill>
                  <a:schemeClr val="bg1"/>
                </a:solidFill>
              </a:rPr>
              <a:t> </a:t>
            </a:r>
            <a:r>
              <a:rPr kumimoji="1" lang="en-US" altLang="ja-JP" sz="1600" b="1" dirty="0">
                <a:solidFill>
                  <a:schemeClr val="bg1"/>
                </a:solidFill>
              </a:rPr>
              <a:t>】</a:t>
            </a:r>
            <a:r>
              <a:rPr kumimoji="1" lang="ja-JP" altLang="en-US" sz="1600" b="1" dirty="0">
                <a:solidFill>
                  <a:schemeClr val="bg1"/>
                </a:solidFill>
              </a:rPr>
              <a:t>　</a:t>
            </a:r>
            <a:r>
              <a:rPr kumimoji="1" lang="ja-JP" altLang="en-US" sz="1400" b="1" dirty="0">
                <a:solidFill>
                  <a:schemeClr val="bg1"/>
                </a:solidFill>
              </a:rPr>
              <a:t>運動できる服装、室内履き</a:t>
            </a:r>
            <a:endParaRPr kumimoji="1" lang="en-US" altLang="ja-JP" sz="1400" b="1" dirty="0">
              <a:solidFill>
                <a:schemeClr val="bg1"/>
              </a:solidFill>
            </a:endParaRPr>
          </a:p>
          <a:p>
            <a:pPr>
              <a:lnSpc>
                <a:spcPct val="150000"/>
              </a:lnSpc>
            </a:pPr>
            <a:r>
              <a:rPr lang="ja-JP" altLang="en-US" sz="1300" b="1" dirty="0">
                <a:solidFill>
                  <a:schemeClr val="bg1"/>
                </a:solidFill>
              </a:rPr>
              <a:t>　　　　　　　　</a:t>
            </a:r>
            <a:r>
              <a:rPr kumimoji="1" lang="ja-JP" altLang="en-US" sz="1400" b="1" dirty="0">
                <a:solidFill>
                  <a:schemeClr val="bg1"/>
                </a:solidFill>
              </a:rPr>
              <a:t>飲みもの　他</a:t>
            </a:r>
            <a:endParaRPr kumimoji="1" lang="en-US" altLang="ja-JP" sz="1400" b="1" dirty="0">
              <a:solidFill>
                <a:schemeClr val="bg1"/>
              </a:solidFill>
            </a:endParaRPr>
          </a:p>
          <a:p>
            <a:pPr algn="ctr">
              <a:lnSpc>
                <a:spcPct val="150000"/>
              </a:lnSpc>
            </a:pPr>
            <a:r>
              <a:rPr lang="en-US" altLang="ja-JP" sz="1400" b="1" dirty="0">
                <a:solidFill>
                  <a:srgbClr val="FFFF00"/>
                </a:solidFill>
              </a:rPr>
              <a:t>【 </a:t>
            </a:r>
            <a:r>
              <a:rPr lang="ja-JP" altLang="en-US" sz="1400" b="1" dirty="0">
                <a:solidFill>
                  <a:srgbClr val="FFFF00"/>
                </a:solidFill>
              </a:rPr>
              <a:t>体験の申込み・問合せ先 </a:t>
            </a:r>
            <a:r>
              <a:rPr lang="en-US" altLang="ja-JP" sz="1400" b="1" dirty="0">
                <a:solidFill>
                  <a:srgbClr val="FFFF00"/>
                </a:solidFill>
              </a:rPr>
              <a:t>】</a:t>
            </a:r>
          </a:p>
          <a:p>
            <a:pPr>
              <a:lnSpc>
                <a:spcPct val="150000"/>
              </a:lnSpc>
            </a:pPr>
            <a:r>
              <a:rPr lang="en-US" altLang="ja-JP" sz="2000" b="1" dirty="0">
                <a:solidFill>
                  <a:schemeClr val="bg1"/>
                </a:solidFill>
              </a:rPr>
              <a:t>Mail</a:t>
            </a:r>
            <a:r>
              <a:rPr lang="ja-JP" altLang="en-US" sz="2000" b="1" dirty="0">
                <a:solidFill>
                  <a:schemeClr val="bg1"/>
                </a:solidFill>
              </a:rPr>
              <a:t>　</a:t>
            </a:r>
            <a:r>
              <a:rPr lang="en-US" altLang="ja-JP" sz="2000" b="1" dirty="0">
                <a:solidFill>
                  <a:schemeClr val="bg1"/>
                </a:solidFill>
              </a:rPr>
              <a:t>shiraoaksc@gmail.com</a:t>
            </a:r>
            <a:r>
              <a:rPr lang="ja-JP" altLang="en-US" sz="2000" b="1" dirty="0">
                <a:solidFill>
                  <a:schemeClr val="bg1"/>
                </a:solidFill>
              </a:rPr>
              <a:t>　</a:t>
            </a:r>
            <a:endParaRPr lang="en-US" altLang="ja-JP" sz="2000" b="1" dirty="0">
              <a:solidFill>
                <a:schemeClr val="bg1"/>
              </a:solidFill>
            </a:endParaRPr>
          </a:p>
        </p:txBody>
      </p:sp>
      <p:pic>
        <p:nvPicPr>
          <p:cNvPr id="8" name="図 7">
            <a:extLst>
              <a:ext uri="{FF2B5EF4-FFF2-40B4-BE49-F238E27FC236}">
                <a16:creationId xmlns:a16="http://schemas.microsoft.com/office/drawing/2014/main" id="{F2F1BDE0-F236-4574-9871-3A4FC5285AA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5272" y="2271511"/>
            <a:ext cx="1540541" cy="1115050"/>
          </a:xfrm>
          <a:prstGeom prst="rect">
            <a:avLst/>
          </a:prstGeom>
          <a:ln w="25400">
            <a:solidFill>
              <a:schemeClr val="bg1"/>
            </a:solidFill>
          </a:ln>
          <a:scene3d>
            <a:camera prst="orthographicFront">
              <a:rot lat="0" lon="0" rev="20999999"/>
            </a:camera>
            <a:lightRig rig="threePt" dir="t"/>
          </a:scene3d>
        </p:spPr>
      </p:pic>
      <p:pic>
        <p:nvPicPr>
          <p:cNvPr id="1030" name="Picture 6" descr="ããã¢ãã³ã¹ ã¤...ãã®ç»åæ¤ç´¢çµæ">
            <a:extLst>
              <a:ext uri="{FF2B5EF4-FFF2-40B4-BE49-F238E27FC236}">
                <a16:creationId xmlns:a16="http://schemas.microsoft.com/office/drawing/2014/main" id="{1BA77E13-1050-4BD3-A1BD-3480793CD3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3750" y="4860487"/>
            <a:ext cx="858866" cy="66870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ããã¢ãã³ã¹ ã¤...ãã®ç»åæ¤ç´¢çµæ">
            <a:extLst>
              <a:ext uri="{FF2B5EF4-FFF2-40B4-BE49-F238E27FC236}">
                <a16:creationId xmlns:a16="http://schemas.microsoft.com/office/drawing/2014/main" id="{C2D9D0FC-2F07-465D-8FA8-4240E1077F1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2686" y="4691580"/>
            <a:ext cx="1055130" cy="879276"/>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ããã¢ãã³ã¹ ã¤...ãã®ç»åæ¤ç´¢çµæ">
            <a:extLst>
              <a:ext uri="{FF2B5EF4-FFF2-40B4-BE49-F238E27FC236}">
                <a16:creationId xmlns:a16="http://schemas.microsoft.com/office/drawing/2014/main" id="{8BF1BFE6-CD05-4EAB-8211-EAE55211D1B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466148" y="3985169"/>
            <a:ext cx="891533" cy="647463"/>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ããã¢ãã³ã¹ ã¤...ãã®ç»åæ¤ç´¢çµæ">
            <a:extLst>
              <a:ext uri="{FF2B5EF4-FFF2-40B4-BE49-F238E27FC236}">
                <a16:creationId xmlns:a16="http://schemas.microsoft.com/office/drawing/2014/main" id="{A27CCC57-92C4-4D7F-8A3B-4C7BF2B7B6D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76604" y="4029391"/>
            <a:ext cx="554318" cy="608713"/>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ããã¢ãã³ã¹ ã¤...ãã®ç»åæ¤ç´¢çµæ">
            <a:extLst>
              <a:ext uri="{FF2B5EF4-FFF2-40B4-BE49-F238E27FC236}">
                <a16:creationId xmlns:a16="http://schemas.microsoft.com/office/drawing/2014/main" id="{EF8D8D7A-1645-46B9-B0D5-AD013277FB2F}"/>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416575" y="3985169"/>
            <a:ext cx="735524" cy="765614"/>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ããã¢ãã³ã¹ ã¤...ãã®ç»åæ¤ç´¢çµæ">
            <a:extLst>
              <a:ext uri="{FF2B5EF4-FFF2-40B4-BE49-F238E27FC236}">
                <a16:creationId xmlns:a16="http://schemas.microsoft.com/office/drawing/2014/main" id="{7CBB4544-F742-4ECF-A5CE-39050D59443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3571" y="4834570"/>
            <a:ext cx="841531" cy="841531"/>
          </a:xfrm>
          <a:prstGeom prst="rect">
            <a:avLst/>
          </a:prstGeom>
          <a:noFill/>
          <a:extLst>
            <a:ext uri="{909E8E84-426E-40DD-AFC4-6F175D3DCCD1}">
              <a14:hiddenFill xmlns:a14="http://schemas.microsoft.com/office/drawing/2010/main">
                <a:solidFill>
                  <a:srgbClr val="FFFFFF"/>
                </a:solidFill>
              </a14:hiddenFill>
            </a:ext>
          </a:extLst>
        </p:spPr>
      </p:pic>
      <p:sp>
        <p:nvSpPr>
          <p:cNvPr id="15" name="爆発: 8 pt 14">
            <a:extLst>
              <a:ext uri="{FF2B5EF4-FFF2-40B4-BE49-F238E27FC236}">
                <a16:creationId xmlns:a16="http://schemas.microsoft.com/office/drawing/2014/main" id="{89D3266A-E71C-4852-83AA-C09908BBC608}"/>
              </a:ext>
            </a:extLst>
          </p:cNvPr>
          <p:cNvSpPr/>
          <p:nvPr/>
        </p:nvSpPr>
        <p:spPr>
          <a:xfrm>
            <a:off x="4238528" y="1813718"/>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爆発: 8 pt 44">
            <a:extLst>
              <a:ext uri="{FF2B5EF4-FFF2-40B4-BE49-F238E27FC236}">
                <a16:creationId xmlns:a16="http://schemas.microsoft.com/office/drawing/2014/main" id="{5B2A98B8-42FE-47B9-8BF3-399F6AE14FE1}"/>
              </a:ext>
            </a:extLst>
          </p:cNvPr>
          <p:cNvSpPr/>
          <p:nvPr/>
        </p:nvSpPr>
        <p:spPr>
          <a:xfrm>
            <a:off x="2839887" y="118379"/>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爆発: 8 pt 45">
            <a:extLst>
              <a:ext uri="{FF2B5EF4-FFF2-40B4-BE49-F238E27FC236}">
                <a16:creationId xmlns:a16="http://schemas.microsoft.com/office/drawing/2014/main" id="{6580071D-51D2-4C86-B3A4-AEC45E9B7A00}"/>
              </a:ext>
            </a:extLst>
          </p:cNvPr>
          <p:cNvSpPr/>
          <p:nvPr/>
        </p:nvSpPr>
        <p:spPr>
          <a:xfrm>
            <a:off x="1888584" y="1295518"/>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爆発: 8 pt 46">
            <a:extLst>
              <a:ext uri="{FF2B5EF4-FFF2-40B4-BE49-F238E27FC236}">
                <a16:creationId xmlns:a16="http://schemas.microsoft.com/office/drawing/2014/main" id="{ADAA6C80-1B06-472D-B45E-71891773449E}"/>
              </a:ext>
            </a:extLst>
          </p:cNvPr>
          <p:cNvSpPr/>
          <p:nvPr/>
        </p:nvSpPr>
        <p:spPr>
          <a:xfrm>
            <a:off x="5400632" y="1740700"/>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爆発: 8 pt 47">
            <a:extLst>
              <a:ext uri="{FF2B5EF4-FFF2-40B4-BE49-F238E27FC236}">
                <a16:creationId xmlns:a16="http://schemas.microsoft.com/office/drawing/2014/main" id="{CDB81E8E-83E2-4C88-B098-951745454CF7}"/>
              </a:ext>
            </a:extLst>
          </p:cNvPr>
          <p:cNvSpPr/>
          <p:nvPr/>
        </p:nvSpPr>
        <p:spPr>
          <a:xfrm>
            <a:off x="4902094" y="322113"/>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爆発: 8 pt 48">
            <a:extLst>
              <a:ext uri="{FF2B5EF4-FFF2-40B4-BE49-F238E27FC236}">
                <a16:creationId xmlns:a16="http://schemas.microsoft.com/office/drawing/2014/main" id="{642BBEED-40F9-42E4-BB09-96FC645A0DC8}"/>
              </a:ext>
            </a:extLst>
          </p:cNvPr>
          <p:cNvSpPr/>
          <p:nvPr/>
        </p:nvSpPr>
        <p:spPr>
          <a:xfrm>
            <a:off x="5749555" y="1039392"/>
            <a:ext cx="274871" cy="364156"/>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爆発: 8 pt 49">
            <a:extLst>
              <a:ext uri="{FF2B5EF4-FFF2-40B4-BE49-F238E27FC236}">
                <a16:creationId xmlns:a16="http://schemas.microsoft.com/office/drawing/2014/main" id="{7F43FC43-4BFD-47A1-9EB7-29D124EF6F2B}"/>
              </a:ext>
            </a:extLst>
          </p:cNvPr>
          <p:cNvSpPr/>
          <p:nvPr/>
        </p:nvSpPr>
        <p:spPr>
          <a:xfrm>
            <a:off x="4756530" y="1440281"/>
            <a:ext cx="274871" cy="364156"/>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爆発: 8 pt 50">
            <a:extLst>
              <a:ext uri="{FF2B5EF4-FFF2-40B4-BE49-F238E27FC236}">
                <a16:creationId xmlns:a16="http://schemas.microsoft.com/office/drawing/2014/main" id="{15C75075-C08C-420B-A86F-CCEE9CDC339A}"/>
              </a:ext>
            </a:extLst>
          </p:cNvPr>
          <p:cNvSpPr/>
          <p:nvPr/>
        </p:nvSpPr>
        <p:spPr>
          <a:xfrm>
            <a:off x="3664336" y="112349"/>
            <a:ext cx="274871" cy="364156"/>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C3193BF3-3FB1-4DC6-8704-9170949CD78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31880" y="4378256"/>
            <a:ext cx="1599386" cy="1155509"/>
          </a:xfrm>
          <a:prstGeom prst="rect">
            <a:avLst/>
          </a:prstGeom>
          <a:ln w="25400">
            <a:solidFill>
              <a:schemeClr val="bg1"/>
            </a:solidFill>
          </a:ln>
          <a:scene3d>
            <a:camera prst="orthographicFront">
              <a:rot lat="0" lon="0" rev="1200000"/>
            </a:camera>
            <a:lightRig rig="threePt" dir="t"/>
          </a:scene3d>
        </p:spPr>
      </p:pic>
      <p:sp>
        <p:nvSpPr>
          <p:cNvPr id="53" name="爆発: 8 pt 52">
            <a:extLst>
              <a:ext uri="{FF2B5EF4-FFF2-40B4-BE49-F238E27FC236}">
                <a16:creationId xmlns:a16="http://schemas.microsoft.com/office/drawing/2014/main" id="{7AC38A82-2962-49BD-B1D4-F9522334C1CD}"/>
              </a:ext>
            </a:extLst>
          </p:cNvPr>
          <p:cNvSpPr/>
          <p:nvPr/>
        </p:nvSpPr>
        <p:spPr>
          <a:xfrm>
            <a:off x="5675503" y="5703684"/>
            <a:ext cx="274871" cy="364156"/>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爆発: 8 pt 53">
            <a:extLst>
              <a:ext uri="{FF2B5EF4-FFF2-40B4-BE49-F238E27FC236}">
                <a16:creationId xmlns:a16="http://schemas.microsoft.com/office/drawing/2014/main" id="{FD6511BC-4C14-41F4-BDB0-32C7C17E9B66}"/>
              </a:ext>
            </a:extLst>
          </p:cNvPr>
          <p:cNvSpPr/>
          <p:nvPr/>
        </p:nvSpPr>
        <p:spPr>
          <a:xfrm>
            <a:off x="1903337" y="3586163"/>
            <a:ext cx="274871" cy="364156"/>
          </a:xfrm>
          <a:prstGeom prst="irregularSeal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爆発: 8 pt 55">
            <a:extLst>
              <a:ext uri="{FF2B5EF4-FFF2-40B4-BE49-F238E27FC236}">
                <a16:creationId xmlns:a16="http://schemas.microsoft.com/office/drawing/2014/main" id="{9B543D7D-D9DA-4800-8F95-AB58D325809E}"/>
              </a:ext>
            </a:extLst>
          </p:cNvPr>
          <p:cNvSpPr/>
          <p:nvPr/>
        </p:nvSpPr>
        <p:spPr>
          <a:xfrm>
            <a:off x="5667643" y="3651989"/>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爆発: 8 pt 56">
            <a:extLst>
              <a:ext uri="{FF2B5EF4-FFF2-40B4-BE49-F238E27FC236}">
                <a16:creationId xmlns:a16="http://schemas.microsoft.com/office/drawing/2014/main" id="{9E94A50D-746C-4C5A-BE67-A350D1BE0076}"/>
              </a:ext>
            </a:extLst>
          </p:cNvPr>
          <p:cNvSpPr/>
          <p:nvPr/>
        </p:nvSpPr>
        <p:spPr>
          <a:xfrm>
            <a:off x="1860760" y="5645015"/>
            <a:ext cx="274871" cy="36415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CF9A4A03-4AB2-461A-B8AB-F2DC5A005EC2}"/>
              </a:ext>
            </a:extLst>
          </p:cNvPr>
          <p:cNvSpPr/>
          <p:nvPr/>
        </p:nvSpPr>
        <p:spPr>
          <a:xfrm>
            <a:off x="-2" y="9025852"/>
            <a:ext cx="7789987" cy="1029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グラフィックス 18" descr="葉">
            <a:extLst>
              <a:ext uri="{FF2B5EF4-FFF2-40B4-BE49-F238E27FC236}">
                <a16:creationId xmlns:a16="http://schemas.microsoft.com/office/drawing/2014/main" id="{AC4A8BEA-CA5A-445F-ADED-74CF08BFDC0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937722" y="-302812"/>
            <a:ext cx="1686754" cy="2868363"/>
          </a:xfrm>
          <a:prstGeom prst="rect">
            <a:avLst/>
          </a:prstGeom>
          <a:scene3d>
            <a:camera prst="orthographicFront">
              <a:rot lat="0" lon="0" rev="20099999"/>
            </a:camera>
            <a:lightRig rig="threePt" dir="t"/>
          </a:scene3d>
        </p:spPr>
      </p:pic>
      <p:pic>
        <p:nvPicPr>
          <p:cNvPr id="62" name="グラフィックス 61" descr="葉">
            <a:extLst>
              <a:ext uri="{FF2B5EF4-FFF2-40B4-BE49-F238E27FC236}">
                <a16:creationId xmlns:a16="http://schemas.microsoft.com/office/drawing/2014/main" id="{629A7573-63EB-46AD-8303-5C08A23659F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147459" y="1705032"/>
            <a:ext cx="1425975" cy="1425975"/>
          </a:xfrm>
          <a:prstGeom prst="rect">
            <a:avLst/>
          </a:prstGeom>
          <a:scene3d>
            <a:camera prst="orthographicFront">
              <a:rot lat="0" lon="0" rev="17400000"/>
            </a:camera>
            <a:lightRig rig="threePt" dir="t"/>
          </a:scene3d>
        </p:spPr>
      </p:pic>
      <p:pic>
        <p:nvPicPr>
          <p:cNvPr id="63" name="グラフィックス 62" descr="葉">
            <a:extLst>
              <a:ext uri="{FF2B5EF4-FFF2-40B4-BE49-F238E27FC236}">
                <a16:creationId xmlns:a16="http://schemas.microsoft.com/office/drawing/2014/main" id="{ACA07EA4-664D-4E3B-B6EA-509783ADAB1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94028" y="4281918"/>
            <a:ext cx="1425975" cy="1425975"/>
          </a:xfrm>
          <a:prstGeom prst="rect">
            <a:avLst/>
          </a:prstGeom>
        </p:spPr>
      </p:pic>
      <p:pic>
        <p:nvPicPr>
          <p:cNvPr id="25" name="グラフィックス 24" descr="穀物">
            <a:extLst>
              <a:ext uri="{FF2B5EF4-FFF2-40B4-BE49-F238E27FC236}">
                <a16:creationId xmlns:a16="http://schemas.microsoft.com/office/drawing/2014/main" id="{E8551DC9-5AA4-43B5-A172-8F83EEFED7A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59935" y="44212"/>
            <a:ext cx="1243246" cy="1243246"/>
          </a:xfrm>
          <a:prstGeom prst="rect">
            <a:avLst/>
          </a:prstGeom>
        </p:spPr>
      </p:pic>
      <p:sp>
        <p:nvSpPr>
          <p:cNvPr id="6" name="正方形/長方形 5">
            <a:extLst>
              <a:ext uri="{FF2B5EF4-FFF2-40B4-BE49-F238E27FC236}">
                <a16:creationId xmlns:a16="http://schemas.microsoft.com/office/drawing/2014/main" id="{1BC0E5E2-6283-427F-99FD-528453C29C1D}"/>
              </a:ext>
            </a:extLst>
          </p:cNvPr>
          <p:cNvSpPr/>
          <p:nvPr/>
        </p:nvSpPr>
        <p:spPr>
          <a:xfrm>
            <a:off x="6033039" y="840356"/>
            <a:ext cx="1704313" cy="292388"/>
          </a:xfrm>
          <a:prstGeom prst="rect">
            <a:avLst/>
          </a:prstGeom>
          <a:noFill/>
          <a:scene3d>
            <a:camera prst="orthographicFront">
              <a:rot lat="0" lon="0" rev="1200000"/>
            </a:camera>
            <a:lightRig rig="threePt" dir="t"/>
          </a:scene3d>
        </p:spPr>
        <p:txBody>
          <a:bodyPr wrap="none" lIns="91440" tIns="45720" rIns="91440" bIns="45720">
            <a:spAutoFit/>
          </a:bodyPr>
          <a:lstStyle/>
          <a:p>
            <a:pPr algn="ctr"/>
            <a:r>
              <a:rPr lang="ja-JP" altLang="en-US" sz="1300" b="0" cap="none" spc="0" dirty="0">
                <a:ln w="0"/>
                <a:solidFill>
                  <a:srgbClr val="002060"/>
                </a:solidFill>
                <a:effectLst>
                  <a:outerShdw blurRad="38100" dist="25400" dir="5400000" algn="ctr" rotWithShape="0">
                    <a:srgbClr val="6E747A">
                      <a:alpha val="43000"/>
                    </a:srgbClr>
                  </a:outerShdw>
                </a:effectLst>
              </a:rPr>
              <a:t>チアダンス踊りたい子</a:t>
            </a:r>
          </a:p>
        </p:txBody>
      </p:sp>
      <p:sp>
        <p:nvSpPr>
          <p:cNvPr id="7" name="正方形/長方形 6">
            <a:extLst>
              <a:ext uri="{FF2B5EF4-FFF2-40B4-BE49-F238E27FC236}">
                <a16:creationId xmlns:a16="http://schemas.microsoft.com/office/drawing/2014/main" id="{FE6AD240-4B6C-4496-BCB3-B18322918F28}"/>
              </a:ext>
            </a:extLst>
          </p:cNvPr>
          <p:cNvSpPr/>
          <p:nvPr/>
        </p:nvSpPr>
        <p:spPr>
          <a:xfrm>
            <a:off x="6379538" y="1324680"/>
            <a:ext cx="1223413" cy="307777"/>
          </a:xfrm>
          <a:prstGeom prst="rect">
            <a:avLst/>
          </a:prstGeom>
          <a:noFill/>
          <a:ln>
            <a:noFill/>
          </a:ln>
          <a:scene3d>
            <a:camera prst="orthographicFront">
              <a:rot lat="0" lon="0" rev="20699999"/>
            </a:camera>
            <a:lightRig rig="threePt" dir="t"/>
          </a:scene3d>
        </p:spPr>
        <p:txBody>
          <a:bodyPr wrap="none" lIns="91440" tIns="45720" rIns="91440" bIns="45720">
            <a:spAutoFit/>
          </a:bodyPr>
          <a:lstStyle/>
          <a:p>
            <a:pPr algn="ctr"/>
            <a:r>
              <a:rPr lang="ja-JP" altLang="en-US" sz="1400" b="0" cap="none" spc="0" dirty="0">
                <a:ln w="0"/>
                <a:solidFill>
                  <a:srgbClr val="002060"/>
                </a:solidFill>
                <a:effectLst>
                  <a:outerShdw blurRad="38100" dist="25400" dir="5400000" algn="ctr" rotWithShape="0">
                    <a:srgbClr val="6E747A">
                      <a:alpha val="43000"/>
                    </a:srgbClr>
                  </a:outerShdw>
                </a:effectLst>
              </a:rPr>
              <a:t>あつまれ！！</a:t>
            </a:r>
          </a:p>
        </p:txBody>
      </p:sp>
      <p:cxnSp>
        <p:nvCxnSpPr>
          <p:cNvPr id="11" name="直線コネクタ 10">
            <a:extLst>
              <a:ext uri="{FF2B5EF4-FFF2-40B4-BE49-F238E27FC236}">
                <a16:creationId xmlns:a16="http://schemas.microsoft.com/office/drawing/2014/main" id="{6EDD9F3F-21E0-419A-9140-F122551F9745}"/>
              </a:ext>
            </a:extLst>
          </p:cNvPr>
          <p:cNvCxnSpPr/>
          <p:nvPr/>
        </p:nvCxnSpPr>
        <p:spPr>
          <a:xfrm flipV="1">
            <a:off x="6139853" y="425635"/>
            <a:ext cx="851391" cy="5336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FD957580-126A-4C29-B501-1D8EC51AD6D3}"/>
              </a:ext>
            </a:extLst>
          </p:cNvPr>
          <p:cNvCxnSpPr>
            <a:cxnSpLocks/>
          </p:cNvCxnSpPr>
          <p:nvPr/>
        </p:nvCxnSpPr>
        <p:spPr>
          <a:xfrm>
            <a:off x="6240459" y="1604074"/>
            <a:ext cx="970160" cy="364156"/>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8990685"/>
      </p:ext>
    </p:extLst>
  </p:cSld>
  <p:clrMapOvr>
    <a:masterClrMapping/>
  </p:clrMapOvr>
</p:sld>
</file>

<file path=ppt/theme/theme1.xml><?xml version="1.0" encoding="utf-8"?>
<a:theme xmlns:a="http://schemas.openxmlformats.org/drawingml/2006/main" name="35">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5.potx" id="{A0958E03-879B-4F7F-ACE8-F3FA00330342}" vid="{2CDA0453-5C55-4791-8040-4283E19100B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35</Template>
  <TotalTime>0</TotalTime>
  <Words>149</Words>
  <Application>Microsoft Office PowerPoint</Application>
  <PresentationFormat>ユーザー設定</PresentationFormat>
  <Paragraphs>22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 P丸ゴシック体M</vt:lpstr>
      <vt:lpstr>HG丸ｺﾞｼｯｸM-PRO</vt:lpstr>
      <vt:lpstr>Arial</vt:lpstr>
      <vt:lpstr>Calibri</vt:lpstr>
      <vt:lpstr>Calibri Light</vt:lpstr>
      <vt:lpstr>35</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2013-07-04T11:57:21Z</dcterms:created>
  <dcterms:modified xsi:type="dcterms:W3CDTF">2020-01-17T02:32:13Z</dcterms:modified>
</cp:coreProperties>
</file>